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3"/>
    <p:sldId id="271" r:id="rId4"/>
    <p:sldId id="273" r:id="rId5"/>
    <p:sldId id="296" r:id="rId6"/>
    <p:sldId id="311" r:id="rId7"/>
    <p:sldId id="290" r:id="rId8"/>
    <p:sldId id="272" r:id="rId9"/>
    <p:sldId id="305" r:id="rId10"/>
    <p:sldId id="310" r:id="rId11"/>
    <p:sldId id="291" r:id="rId12"/>
    <p:sldId id="32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5165DCE-EAE4-485F-A0F1-C10CDDE40C47}">
          <p14:sldIdLst>
            <p14:sldId id="256"/>
            <p14:sldId id="271"/>
            <p14:sldId id="273"/>
            <p14:sldId id="296"/>
            <p14:sldId id="311"/>
            <p14:sldId id="290"/>
            <p14:sldId id="272"/>
            <p14:sldId id="305"/>
            <p14:sldId id="310"/>
            <p14:sldId id="291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8" d="100"/>
          <a:sy n="118" d="100"/>
        </p:scale>
        <p:origin x="-1434" y="198"/>
      </p:cViewPr>
      <p:guideLst>
        <p:guide orient="horz" pos="213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3FB33-6A2D-4EA9-8250-9385C99B6B9D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12E94-A457-4944-A96B-CA90B6C6637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4.wdp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9.wdp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Учителями славится Россия, Ученики приносят славу ей…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Выпускники 21 века. Часть 2. </a:t>
            </a:r>
            <a:endParaRPr lang="ru-RU" dirty="0"/>
          </a:p>
          <a:p>
            <a:r>
              <a:rPr lang="ru-RU" dirty="0"/>
              <a:t>2016-2026 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27584" y="609329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2025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3298"/>
            <a:ext cx="8136904" cy="5832648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rcRect t="19184" r="1754"/>
          <a:stretch>
            <a:fillRect/>
          </a:stretch>
        </p:blipFill>
        <p:spPr>
          <a:xfrm>
            <a:off x="394970" y="116840"/>
            <a:ext cx="8358505" cy="560514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909955" y="5985510"/>
            <a:ext cx="3445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b="1"/>
              <a:t>Выпуск 2026 года </a:t>
            </a:r>
            <a:endParaRPr lang="ru-RU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5" b="16157"/>
          <a:stretch>
            <a:fillRect/>
          </a:stretch>
        </p:blipFill>
        <p:spPr bwMode="auto">
          <a:xfrm>
            <a:off x="251520" y="404664"/>
            <a:ext cx="8424936" cy="5414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587727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Выпуск 2016 года  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K40\Desktop\Юбилей  школы\уЧИТЕЛЯ -ВЫПУСКНИКИ\г.А\фото выпускников  11 класс 2017\2017 последний звонок.JPG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352928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623731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2017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83568" y="623731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2018 года 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4" t="21717" r="20660" b="37067"/>
          <a:stretch>
            <a:fillRect/>
          </a:stretch>
        </p:blipFill>
        <p:spPr>
          <a:xfrm>
            <a:off x="539552" y="260648"/>
            <a:ext cx="7776864" cy="586597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5517">
            <a:off x="279587" y="23038"/>
            <a:ext cx="8701355" cy="6650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34793" y="645830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2019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018" r="-1541" b="7190"/>
          <a:stretch>
            <a:fillRect/>
          </a:stretch>
        </p:blipFill>
        <p:spPr bwMode="auto">
          <a:xfrm>
            <a:off x="251520" y="1268760"/>
            <a:ext cx="8784976" cy="4680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623731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2020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K40\Desktop\Юбилей  школы\IMG-20231209-WA0008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5144"/>
            <a:ext cx="8208912" cy="581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608400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22960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587727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2023 года 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260648"/>
            <a:ext cx="8509823" cy="5688632"/>
          </a:xfrm>
        </p:spPr>
      </p:pic>
      <p:sp>
        <p:nvSpPr>
          <p:cNvPr id="7" name="TextBox 6"/>
          <p:cNvSpPr txBox="1"/>
          <p:nvPr/>
        </p:nvSpPr>
        <p:spPr>
          <a:xfrm>
            <a:off x="755576" y="623731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Выпуск  2024 года 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WPS Presentation</Application>
  <PresentationFormat>Экран (4:3)</PresentationFormat>
  <Paragraphs>25</Paragraphs>
  <Slides>11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Arial</vt:lpstr>
      <vt:lpstr>SimSun</vt:lpstr>
      <vt:lpstr>Wingdings</vt:lpstr>
      <vt:lpstr>Bahnschrift Light SemiCondensed</vt:lpstr>
      <vt:lpstr>Calibri</vt:lpstr>
      <vt:lpstr>Microsoft YaHei</vt:lpstr>
      <vt:lpstr>Arial Unicode MS</vt:lpstr>
      <vt:lpstr>Тема Office</vt:lpstr>
      <vt:lpstr>Учителями славится Россия, Ученики приносят славу ей…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K40</dc:creator>
  <cp:lastModifiedBy>WPS_1780393337</cp:lastModifiedBy>
  <cp:revision>57</cp:revision>
  <dcterms:created xsi:type="dcterms:W3CDTF">2026-06-28T11:38:00Z</dcterms:created>
  <dcterms:modified xsi:type="dcterms:W3CDTF">2026-06-28T12:17:15Z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CA0DD5C045CB49CC89B9B95285139DA8_13</vt:lpwstr>
  </property>
  <property fmtid="{D5CDD505-2E9C-101B-9397-08002B2CF9AE}" pid="3" name="KSOProductBuildVer">
    <vt:lpwstr>1049-12.1.0.26880</vt:lpwstr>
  </property>
</Properties>
</file>